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58" r:id="rId4"/>
    <p:sldId id="263" r:id="rId5"/>
    <p:sldId id="264" r:id="rId6"/>
    <p:sldId id="260" r:id="rId7"/>
    <p:sldId id="261" r:id="rId8"/>
    <p:sldId id="270" r:id="rId9"/>
    <p:sldId id="268" r:id="rId10"/>
    <p:sldId id="273" r:id="rId11"/>
    <p:sldId id="279" r:id="rId12"/>
    <p:sldId id="274" r:id="rId13"/>
    <p:sldId id="281" r:id="rId14"/>
    <p:sldId id="276" r:id="rId15"/>
    <p:sldId id="284" r:id="rId16"/>
    <p:sldId id="290" r:id="rId17"/>
    <p:sldId id="293" r:id="rId18"/>
    <p:sldId id="292" r:id="rId19"/>
    <p:sldId id="29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6296A-11D9-429C-9376-FEB2582CD633}" type="datetimeFigureOut">
              <a:rPr lang="ru-RU" smtClean="0"/>
              <a:pPr/>
              <a:t>03.09.2020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735DD-BC8D-44F1-B1E3-8737A1818C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573016"/>
            <a:ext cx="7772400" cy="237626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Дуальное обучение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форма реализации основных профессиональных образовательных программ 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260648"/>
            <a:ext cx="8856984" cy="90872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ОГАПОУ «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Белгородский техникум промышленности </a:t>
            </a:r>
          </a:p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сферы услуг»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Рисунок 1" descr="\\Server\пл№20$\Секретарь\Скачкова\типография\SDC12076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142984"/>
            <a:ext cx="4104456" cy="2862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Разделка теста для булки «Ромашка»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521\Рабочий стол\гр.21 Золотой Колос 23.04.13-3.05.13г\SL375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Разделка теста для дрожжевой слойки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521\Рабочий стол\гр.21 Золотой Колос 23.04.13-3.05.13г\SL375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Наблюдение за правильной работой делительной машины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521\Рабочий стол\гр.21 Золотой Колос 23.04.13-3.05.13г\SL375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594930"/>
            <a:ext cx="6041645" cy="4531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77809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Загрузка тестовых заготовок в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расстойный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шкаф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521\Рабочий стол\гр.21 Золотой Колос 23.04.13-3.05.13г\SL3752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908720"/>
            <a:ext cx="4320479" cy="324036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39952" y="587727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Смазка батонов с изюмом перед выпечкой</a:t>
            </a:r>
            <a:endParaRPr lang="ru-RU" dirty="0"/>
          </a:p>
        </p:txBody>
      </p:sp>
      <p:pic>
        <p:nvPicPr>
          <p:cNvPr id="5" name="Picture 2" descr="C:\Documents and Settings\521\Рабочий стол\гр.21 Золотой Колос 23.04.13-3.05.13г\SL375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90872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Подготовка форм для куличей, помазка и посыпка куличей, упаковка куличей – со всем профессионально справляются наши студенты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Documents and Settings\521\Рабочий стол\гр.21 Золотой Колос 23.04.13-3.05.13г\SL3752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340768"/>
            <a:ext cx="3264363" cy="2448272"/>
          </a:xfrm>
          <a:prstGeom prst="rect">
            <a:avLst/>
          </a:prstGeom>
          <a:noFill/>
        </p:spPr>
      </p:pic>
      <p:pic>
        <p:nvPicPr>
          <p:cNvPr id="4" name="Picture 3" descr="C:\Documents and Settings\521\Рабочий стол\гр.21 Золотой Колос 23.04.13-3.05.13г\SL375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377349" cy="2533012"/>
          </a:xfrm>
          <a:prstGeom prst="rect">
            <a:avLst/>
          </a:prstGeom>
          <a:noFill/>
        </p:spPr>
      </p:pic>
      <p:pic>
        <p:nvPicPr>
          <p:cNvPr id="5" name="Picture 2" descr="C:\Documents and Settings\521\Рабочий стол\гр.21 Золотой Колос 23.04.13-3.05.13г\SL3752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645024"/>
            <a:ext cx="3600400" cy="2700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Интерес к профессии проявляется тогда, </a:t>
            </a:r>
            <a:b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когда виден результат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программы по практикам модулей 1-5 Пекарь аттестация\фото практики\фото гр.21 Золотой Колос с 27.03.13-10.04.13 ПМ02\SL3751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Якорный работодатель - 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ОАО «Кондитерская фабрика «Белогорье»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&amp;Bcy;&amp;iecy;&amp;lcy;&amp;ocy;&amp;gcy;&amp;ocy;&amp;rcy;&amp;softcy;&amp;iecy;. &amp;Kcy;&amp;ocy;&amp;ncy;&amp;dcy;&amp;icy;&amp;tcy;&amp;iecy;&amp;rcy;&amp;scy;&amp;kcy;&amp;acy;&amp;yacy; &amp;fcy;&amp;acy;&amp;bcy;&amp;rcy;&amp;icy;&amp;kcy;&amp;acy;. &amp;Gcy;&amp;ocy;&amp;rcy;&amp;ocy;&amp;dcy; &amp;Bcy;&amp;iecy;&amp;lcy;&amp;gcy;&amp;ocy;&amp;rcy;&amp;ocy;&amp;dcy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56792"/>
            <a:ext cx="6696742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Современное технологическое оборудование позволяет облегчить работу на предприятии и привлечь молодые кадры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Мои документы диск Д\Фото лицей\ЛПЗ на золотом колосе и конд фабрик\SAM_12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302433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ои документы диск Д\Фото лицей\ЛПЗ на золотом колосе и конд фабрик\SAM_12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628800"/>
            <a:ext cx="332536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 descr="&amp;Ocy;&amp;tcy; &amp;khcy;&amp;lcy;&amp;iecy;&amp;bcy;&amp;ocy;&amp;pcy;&amp;iecy;&amp;chcy;&amp;iecy;&amp;ncy;&amp;icy;&amp;yacy; &amp;chcy;&amp;iecy;&amp;rcy;&amp;iecy;&amp;zcy; &amp;scy;&amp;ocy;&amp;lcy;&amp;iecy;&amp;ncy;&amp;icy;&amp;yacy; &amp;kcy; &amp;kcy;&amp;ocy;&amp;ncy;&amp;dcy;&amp;icy;&amp;tcy;&amp;iecy;&amp;rcy;&amp;scy;&amp;kcy;&amp;ocy;&amp;mcy;&amp;ucy; &amp;pcy;&amp;rcy;&amp;ocy;&amp;icy;&amp;zcy;&amp;vcy;&amp;ocy;&amp;dcy;&amp;scy;&amp;tcy;&amp;vcy;&amp;u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429000"/>
            <a:ext cx="2270832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Совместное участие техникума и предприятий –социальных партнеров в областной  ярмарке «Парад профессий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Acs-server\пл№20\Системный администратор\САЙТ новый\НОВОСТИ\17.05.14 Парад профессий\DSC0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628800"/>
            <a:ext cx="5610200" cy="420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как результат – высокая оценка жюри  и Диплом победителя в номинации «Десять лучших товаров учебно-производственной деятельности «Золотые руки» и Сертификат  на сумму 10 000 рублей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\\Acs-server\пл№20\Системный администратор\САЙТ новый\НОВОСТИ\17.05.14 Парад профессий\парад профессий - 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221088"/>
            <a:ext cx="3564011" cy="2518320"/>
          </a:xfrm>
          <a:prstGeom prst="rect">
            <a:avLst/>
          </a:prstGeom>
          <a:noFill/>
        </p:spPr>
      </p:pic>
      <p:pic>
        <p:nvPicPr>
          <p:cNvPr id="3075" name="Picture 3" descr="\\Acs-server\пл№20\Системный администратор\САЙТ новый\НОВОСТИ\17.05.14 Парад профессий\парад профессий - 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800756"/>
            <a:ext cx="2160240" cy="3057244"/>
          </a:xfrm>
          <a:prstGeom prst="rect">
            <a:avLst/>
          </a:prstGeom>
          <a:noFill/>
        </p:spPr>
      </p:pic>
      <p:pic>
        <p:nvPicPr>
          <p:cNvPr id="3076" name="Picture 4" descr="\\Acs-server\пл№20\Системный администратор\САЙТ новый\НОВОСТИ\17.05.14 Парад профессий\DSC00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312368" cy="2484276"/>
          </a:xfrm>
          <a:prstGeom prst="rect">
            <a:avLst/>
          </a:prstGeom>
          <a:noFill/>
        </p:spPr>
      </p:pic>
      <p:pic>
        <p:nvPicPr>
          <p:cNvPr id="3077" name="Picture 5" descr="\\Acs-server\пл№20\Системный администратор\САЙТ новый\НОВОСТИ\17.05.14 Парад профессий\DSC001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268760"/>
            <a:ext cx="3521968" cy="2641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ПОЛОЖЕНИЕ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 порядке организации дуального обучения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Преподаватель\Рабочий стол\Семинар  декабрь 2013 г\Сканирование Игнатовой Н.А\добавочное0001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643050"/>
            <a:ext cx="3883262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ООО «Ваш хлеб» - Белгородский филиал «Хлебозавод Золотой Колос»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Учебный кабинет на предприятии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Documents and Settings\521\Рабочий стол\завод Золотой колос лаборатория\SL375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Кабинет оснащен компьютеризированным рабочим местом мастера производственного обучения (преподавателя), проектором и экраном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Documents and Settings\521\Рабочий стол\завод Золотой колос лаборатория\SL375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Производственная лаборатория оснащена всем необходимым оборудованием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521\Рабочий стол\завод Золотой колос лаборатория\SL375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5976663" cy="4482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521\Рабочий стол\завод Золотой колос лаборатория\SL375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9939" y="2996952"/>
            <a:ext cx="4800533" cy="36004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Студенты техникума выполняют лабораторно-практические работы на современном оборудовании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Documents and Settings\521\Рабочий стол\завод Золотой колос лаборатория\SL3752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5184576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Начало технологического процесса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Подготовка сырья к производству</a:t>
            </a:r>
            <a:endParaRPr lang="ru-RU" sz="2800" dirty="0"/>
          </a:p>
        </p:txBody>
      </p:sp>
      <p:pic>
        <p:nvPicPr>
          <p:cNvPr id="4" name="Picture 2" descr="E:\фото гр.21 Золотой Колос с 27.03.13-10.04.13\SL375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Следующий этап подготовки: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фото гр.21 Золотой Колос с 27.03.13-10.04.13\SL375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3168352" cy="2376264"/>
          </a:xfrm>
          <a:prstGeom prst="rect">
            <a:avLst/>
          </a:prstGeom>
          <a:noFill/>
        </p:spPr>
      </p:pic>
      <p:pic>
        <p:nvPicPr>
          <p:cNvPr id="5" name="Picture 4" descr="E:\фото гр.21 Золотой Колос с 27.03.13-10.04.13\SL375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00909"/>
            <a:ext cx="3312367" cy="24842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141277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приготовление густой опары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:\фото гр.21 Золотой Колос с 27.03.13-10.04.13\SL3751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149080"/>
            <a:ext cx="3161325" cy="237099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004048" y="299695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отмеривание густой опары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566124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замес дрожжевого теста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195</Words>
  <Application>Microsoft Office PowerPoint</Application>
  <PresentationFormat>Экран (4:3)</PresentationFormat>
  <Paragraphs>25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Дуальное обучение  как форма реализации основных профессиональных образовательных программ </vt:lpstr>
      <vt:lpstr>ПОЛОЖЕНИЕ  о порядке организации дуального обучения</vt:lpstr>
      <vt:lpstr>ООО «Ваш хлеб» - Белгородский филиал «Хлебозавод Золотой Колос»</vt:lpstr>
      <vt:lpstr>Учебный кабинет на предприятии</vt:lpstr>
      <vt:lpstr>Кабинет оснащен компьютеризированным рабочим местом мастера производственного обучения (преподавателя), проектором и экраном</vt:lpstr>
      <vt:lpstr>Производственная лаборатория оснащена всем необходимым оборудованием</vt:lpstr>
      <vt:lpstr>Студенты техникума выполняют лабораторно-практические работы на современном оборудовании</vt:lpstr>
      <vt:lpstr>Начало технологического процесса: Подготовка сырья к производству</vt:lpstr>
      <vt:lpstr>Следующий этап подготовки:</vt:lpstr>
      <vt:lpstr>Разделка теста для булки «Ромашка»</vt:lpstr>
      <vt:lpstr>Разделка теста для дрожжевой слойки</vt:lpstr>
      <vt:lpstr>Наблюдение за правильной работой делительной машины</vt:lpstr>
      <vt:lpstr>Загрузка тестовых заготовок в расстойный шкаф</vt:lpstr>
      <vt:lpstr>Подготовка форм для куличей, помазка и посыпка куличей, упаковка куличей – со всем профессионально справляются наши студенты</vt:lpstr>
      <vt:lpstr>Интерес к профессии проявляется тогда,  когда виден результат</vt:lpstr>
      <vt:lpstr>Якорный работодатель -  ОАО «Кондитерская фабрика «Белогорье»</vt:lpstr>
      <vt:lpstr>Современное технологическое оборудование позволяет облегчить работу на предприятии и привлечь молодые кадры </vt:lpstr>
      <vt:lpstr>Совместное участие техникума и предприятий –социальных партнеров в областной  ярмарке «Парад профессий» </vt:lpstr>
      <vt:lpstr>И как результат – высокая оценка жюри  и Диплом победителя в номинации «Десять лучших товаров учебно-производственной деятельности «Золотые руки» и Сертификат  на сумму 10 000 рублей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Лабораторно –практические занятия как средства реализации профессиональных компетенций»</dc:title>
  <dc:creator>521</dc:creator>
  <cp:lastModifiedBy>Миненкова</cp:lastModifiedBy>
  <cp:revision>59</cp:revision>
  <dcterms:created xsi:type="dcterms:W3CDTF">2013-06-19T11:24:15Z</dcterms:created>
  <dcterms:modified xsi:type="dcterms:W3CDTF">2020-09-03T11:34:40Z</dcterms:modified>
</cp:coreProperties>
</file>